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9BCD0-BD7F-991E-5882-5873991E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55EC06-5DC3-1A92-68B3-F81B077AD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19E21-684B-EE23-136F-AFD08435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50B0DA-9AC4-2289-53E8-411DEF1B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5675B-BBAB-AE74-5FF3-6478C6A6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9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DBE77-585A-4B3A-A0C4-F247070D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5FD382-7E8F-5106-9066-2442DBE0B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5D9B89-5A79-9EFE-A080-B95DCCEA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F217F-07E3-D725-070A-E18DF4E9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084C6-CCB0-7DFE-85EB-EE5C3DBD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5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D05FB7-03D4-82D1-47D6-2AB2242EB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F3ACD0-7926-9D57-6B7C-CF6ADFB8D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B1DB8-3F06-5356-3C74-1ACA5919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78C47-EAB9-7F2A-6674-057AB77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3449D-54B8-5B66-188A-F762950C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1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9E0DF-1753-9011-F52C-700F3594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9A85B-45D1-048D-F81B-887C17144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3F2B7-6977-C081-57F6-BEB5046B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431FB-2072-7637-CA06-B22E2C93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2FDEA-1FB7-67BA-44B6-36F1E6AC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0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9730F-7DFE-2ED4-41B4-C7170DAE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AF212-E3E2-3782-A21A-2F7334FB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70B82-6207-0167-0EF3-383649A2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ED390-344C-A29E-FB1C-A427739A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0F425-D451-5054-6121-B34D52D6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4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14C17-8A70-0FFF-AAE7-F2AAB01B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2676E1-04EA-187B-2B73-CF7BDB1D5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5E3D8-D6DD-606A-DF33-9F687A068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C53166-CE6B-E897-8AA5-435DE96E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278DB9-5018-5E4D-3B6A-591BE567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F6B3-31F4-F0DE-0C90-4A862644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79783-C1CF-2194-5AC1-867F4C25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FF600-F156-A358-0CCA-F261C03E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D07EDF-192C-A8FC-ABF6-478A647A9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D0027D-F5D6-F27E-8FCF-23B055491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EA561-80F7-175E-B3F1-11CFF2C91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623063-4F63-94AC-7BA3-191E9825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8EB31-CAE9-7BEC-4ABC-59B1646D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DFB0EB-A721-A9A1-BB9D-E00FB676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0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C2924-2684-E880-B7B5-5BC2BC0A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47EFB-0081-752C-B486-396A4AE9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2F7642-B04B-0967-8C6C-32C3B85B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C38A07-7A0A-422A-1C58-E86A824E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6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D5AAA-FE78-5921-2C02-696018C0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6B4607-268E-0E50-A9F0-84547C12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9363E2-7F82-A7DC-23A8-FF430121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2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EF457-A6FE-7402-327D-A06F1DB0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C43D4-ACC6-8E36-8886-D1004604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8DF384-4455-4883-D4D8-E6D484E3D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95C0A8-13CD-B588-136A-371E5838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96C434-5E2D-25DD-ABC1-17141805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7A992-5F4B-35C3-BFF4-0AD01317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79DCB-10D9-139F-D362-FCDE6F19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C94B85-B329-3176-5544-B651A4BD4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447E50-B6B1-5D76-495A-DFB233069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688CEA-7B4B-484A-6167-CF5AE46E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1F74EA-D458-CE04-C8A5-1E8780D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C3FEF-97B3-CA5D-292C-DDBFA7E0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8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1464-80E2-3712-058B-BDDFD2B4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E17C1-18F2-C223-483A-4DD479013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8E193-668C-ABCF-ECB5-C47B1B3AC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34C7-C2E5-40A9-8B2F-0749BC9959AE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D0356-B949-66E5-10B4-E49ECE1E6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F4CC3-ACD2-B284-0D2A-552E8F27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A973-5A3E-47E0-AD08-F0398067D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CD1B7-FA0F-D202-88FD-91EC39D4A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924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Запись в МБУ ДО «СШ №4»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9855C-C52C-D2E1-510E-73934D194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5680"/>
            <a:ext cx="9144000" cy="636629"/>
          </a:xfrm>
        </p:spPr>
        <p:txBody>
          <a:bodyPr/>
          <a:lstStyle/>
          <a:p>
            <a:r>
              <a:rPr lang="ru-RU" dirty="0"/>
              <a:t>2024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120720-387D-A164-EF09-4A7C8540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5" y="4572320"/>
            <a:ext cx="2218949" cy="2090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13F409-0744-9C4C-D90A-8E9490F3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209" y="3688007"/>
            <a:ext cx="1657581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5AEF1-BBCD-7FB4-68B4-4D4C3F596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143"/>
            <a:ext cx="12192000" cy="6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7B91E7-6DAE-2FDF-F28A-C83D62FB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55" y="0"/>
            <a:ext cx="9466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BC87B-2FB0-33D9-7E74-45B1DF93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300"/>
            <a:ext cx="12192000" cy="59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1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F7BA67-2A8D-13A2-0179-8E0386CF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299"/>
            <a:ext cx="12192000" cy="35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B80B0D-EEDB-06F0-C8CD-94DF1705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81"/>
            <a:ext cx="12192000" cy="58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AF266-862A-B2D3-1AB8-498FC9933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17"/>
            <a:ext cx="12192000" cy="51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00B13-3720-E83D-37AB-EF32874F1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3"/>
            <a:ext cx="12192000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6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38D3F-BFFA-0E19-D11C-D32A0FF2A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109"/>
            <a:ext cx="12192000" cy="49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4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CFD60-C965-5673-D2D5-3B86107A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793"/>
            <a:ext cx="12192000" cy="59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D584C9-C164-5147-13B7-B788764C2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44"/>
            <a:ext cx="12192000" cy="57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8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B4F6D-65D7-E454-09A0-9AD4C9986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13"/>
            <a:ext cx="12192000" cy="62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Запись в МБУ ДО «СШ №4»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Запись в МБУ ДО «СШ №4» </dc:title>
  <dc:creator>Екатерина Баскакова</dc:creator>
  <cp:lastModifiedBy>Екатерина Баскакова</cp:lastModifiedBy>
  <cp:revision>1</cp:revision>
  <dcterms:created xsi:type="dcterms:W3CDTF">2024-08-05T12:53:32Z</dcterms:created>
  <dcterms:modified xsi:type="dcterms:W3CDTF">2024-08-05T13:03:52Z</dcterms:modified>
</cp:coreProperties>
</file>